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</p:sldIdLst>
  <p:sldSz cx="10287000" cy="147447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44" userDrawn="1">
          <p15:clr>
            <a:srgbClr val="A4A3A4"/>
          </p15:clr>
        </p15:guide>
        <p15:guide id="2" pos="32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9EEC76-02F6-4867-875B-FE17E0D3AA47}" v="4" dt="2023-08-15T20:20:13.1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38" d="100"/>
          <a:sy n="38" d="100"/>
        </p:scale>
        <p:origin x="1872" y="66"/>
      </p:cViewPr>
      <p:guideLst>
        <p:guide orient="horz" pos="4644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nilson Andre Pucci" userId="4576fab1-ea80-4bd8-8ccc-85059bc226f7" providerId="ADAL" clId="{0C9EEC76-02F6-4867-875B-FE17E0D3AA47}"/>
    <pc:docChg chg="undo custSel modSld modMainMaster">
      <pc:chgData name="Denilson Andre Pucci" userId="4576fab1-ea80-4bd8-8ccc-85059bc226f7" providerId="ADAL" clId="{0C9EEC76-02F6-4867-875B-FE17E0D3AA47}" dt="2023-08-15T20:21:38.074" v="92" actId="20577"/>
      <pc:docMkLst>
        <pc:docMk/>
      </pc:docMkLst>
      <pc:sldChg chg="addSp delSp modSp mod">
        <pc:chgData name="Denilson Andre Pucci" userId="4576fab1-ea80-4bd8-8ccc-85059bc226f7" providerId="ADAL" clId="{0C9EEC76-02F6-4867-875B-FE17E0D3AA47}" dt="2023-08-15T20:21:38.074" v="92" actId="20577"/>
        <pc:sldMkLst>
          <pc:docMk/>
          <pc:sldMk cId="248562884" sldId="256"/>
        </pc:sldMkLst>
        <pc:spChg chg="mod">
          <ac:chgData name="Denilson Andre Pucci" userId="4576fab1-ea80-4bd8-8ccc-85059bc226f7" providerId="ADAL" clId="{0C9EEC76-02F6-4867-875B-FE17E0D3AA47}" dt="2023-08-15T20:21:38.074" v="92" actId="20577"/>
          <ac:spMkLst>
            <pc:docMk/>
            <pc:sldMk cId="248562884" sldId="256"/>
            <ac:spMk id="8" creationId="{BDB1A4C6-3F5F-C3E9-2F50-5DB18844F316}"/>
          </ac:spMkLst>
        </pc:spChg>
        <pc:picChg chg="add del mod">
          <ac:chgData name="Denilson Andre Pucci" userId="4576fab1-ea80-4bd8-8ccc-85059bc226f7" providerId="ADAL" clId="{0C9EEC76-02F6-4867-875B-FE17E0D3AA47}" dt="2023-08-15T20:20:13.119" v="82" actId="14826"/>
          <ac:picMkLst>
            <pc:docMk/>
            <pc:sldMk cId="248562884" sldId="256"/>
            <ac:picMk id="3" creationId="{393129BF-A2B1-B3D9-8AFD-39FF200299CC}"/>
          </ac:picMkLst>
        </pc:picChg>
        <pc:picChg chg="add del mod">
          <ac:chgData name="Denilson Andre Pucci" userId="4576fab1-ea80-4bd8-8ccc-85059bc226f7" providerId="ADAL" clId="{0C9EEC76-02F6-4867-875B-FE17E0D3AA47}" dt="2023-08-15T20:19:52.288" v="81" actId="478"/>
          <ac:picMkLst>
            <pc:docMk/>
            <pc:sldMk cId="248562884" sldId="256"/>
            <ac:picMk id="4" creationId="{81A1B417-B6D0-58AC-5F07-10C846E3106A}"/>
          </ac:picMkLst>
        </pc:picChg>
      </pc:sldChg>
      <pc:sldMasterChg chg="delSp mod delSldLayout modSldLayout">
        <pc:chgData name="Denilson Andre Pucci" userId="4576fab1-ea80-4bd8-8ccc-85059bc226f7" providerId="ADAL" clId="{0C9EEC76-02F6-4867-875B-FE17E0D3AA47}" dt="2023-08-15T20:19:10.120" v="74"/>
        <pc:sldMasterMkLst>
          <pc:docMk/>
          <pc:sldMasterMk cId="523931333" sldId="2147483672"/>
        </pc:sldMasterMkLst>
        <pc:spChg chg="del">
          <ac:chgData name="Denilson Andre Pucci" userId="4576fab1-ea80-4bd8-8ccc-85059bc226f7" providerId="ADAL" clId="{0C9EEC76-02F6-4867-875B-FE17E0D3AA47}" dt="2023-08-15T20:18:20.048" v="67" actId="478"/>
          <ac:spMkLst>
            <pc:docMk/>
            <pc:sldMasterMk cId="523931333" sldId="2147483672"/>
            <ac:spMk id="2" creationId="{00000000-0000-0000-0000-000000000000}"/>
          </ac:spMkLst>
        </pc:spChg>
        <pc:spChg chg="del">
          <ac:chgData name="Denilson Andre Pucci" userId="4576fab1-ea80-4bd8-8ccc-85059bc226f7" providerId="ADAL" clId="{0C9EEC76-02F6-4867-875B-FE17E0D3AA47}" dt="2023-08-15T20:18:20.048" v="67" actId="478"/>
          <ac:spMkLst>
            <pc:docMk/>
            <pc:sldMasterMk cId="523931333" sldId="2147483672"/>
            <ac:spMk id="3" creationId="{00000000-0000-0000-0000-000000000000}"/>
          </ac:spMkLst>
        </pc:spChg>
        <pc:spChg chg="del">
          <ac:chgData name="Denilson Andre Pucci" userId="4576fab1-ea80-4bd8-8ccc-85059bc226f7" providerId="ADAL" clId="{0C9EEC76-02F6-4867-875B-FE17E0D3AA47}" dt="2023-08-15T20:18:20.048" v="67" actId="478"/>
          <ac:spMkLst>
            <pc:docMk/>
            <pc:sldMasterMk cId="523931333" sldId="2147483672"/>
            <ac:spMk id="4" creationId="{00000000-0000-0000-0000-000000000000}"/>
          </ac:spMkLst>
        </pc:spChg>
        <pc:spChg chg="del">
          <ac:chgData name="Denilson Andre Pucci" userId="4576fab1-ea80-4bd8-8ccc-85059bc226f7" providerId="ADAL" clId="{0C9EEC76-02F6-4867-875B-FE17E0D3AA47}" dt="2023-08-15T20:18:20.048" v="67" actId="478"/>
          <ac:spMkLst>
            <pc:docMk/>
            <pc:sldMasterMk cId="523931333" sldId="2147483672"/>
            <ac:spMk id="5" creationId="{00000000-0000-0000-0000-000000000000}"/>
          </ac:spMkLst>
        </pc:spChg>
        <pc:spChg chg="del">
          <ac:chgData name="Denilson Andre Pucci" userId="4576fab1-ea80-4bd8-8ccc-85059bc226f7" providerId="ADAL" clId="{0C9EEC76-02F6-4867-875B-FE17E0D3AA47}" dt="2023-08-15T20:18:20.048" v="67" actId="478"/>
          <ac:spMkLst>
            <pc:docMk/>
            <pc:sldMasterMk cId="523931333" sldId="2147483672"/>
            <ac:spMk id="6" creationId="{00000000-0000-0000-0000-000000000000}"/>
          </ac:spMkLst>
        </pc:spChg>
        <pc:sldLayoutChg chg="addSp delSp modSp mod">
          <pc:chgData name="Denilson Andre Pucci" userId="4576fab1-ea80-4bd8-8ccc-85059bc226f7" providerId="ADAL" clId="{0C9EEC76-02F6-4867-875B-FE17E0D3AA47}" dt="2023-08-15T20:19:10.120" v="74"/>
          <pc:sldLayoutMkLst>
            <pc:docMk/>
            <pc:sldMasterMk cId="523931333" sldId="2147483672"/>
            <pc:sldLayoutMk cId="449445375" sldId="2147483673"/>
          </pc:sldLayoutMkLst>
          <pc:spChg chg="del">
            <ac:chgData name="Denilson Andre Pucci" userId="4576fab1-ea80-4bd8-8ccc-85059bc226f7" providerId="ADAL" clId="{0C9EEC76-02F6-4867-875B-FE17E0D3AA47}" dt="2023-08-15T20:18:18.269" v="66" actId="478"/>
            <ac:spMkLst>
              <pc:docMk/>
              <pc:sldMasterMk cId="523931333" sldId="2147483672"/>
              <pc:sldLayoutMk cId="449445375" sldId="2147483673"/>
              <ac:spMk id="2" creationId="{00000000-0000-0000-0000-000000000000}"/>
            </ac:spMkLst>
          </pc:spChg>
          <pc:spChg chg="del">
            <ac:chgData name="Denilson Andre Pucci" userId="4576fab1-ea80-4bd8-8ccc-85059bc226f7" providerId="ADAL" clId="{0C9EEC76-02F6-4867-875B-FE17E0D3AA47}" dt="2023-08-15T20:18:18.269" v="66" actId="478"/>
            <ac:spMkLst>
              <pc:docMk/>
              <pc:sldMasterMk cId="523931333" sldId="2147483672"/>
              <pc:sldLayoutMk cId="449445375" sldId="2147483673"/>
              <ac:spMk id="3" creationId="{00000000-0000-0000-0000-000000000000}"/>
            </ac:spMkLst>
          </pc:spChg>
          <pc:spChg chg="del">
            <ac:chgData name="Denilson Andre Pucci" userId="4576fab1-ea80-4bd8-8ccc-85059bc226f7" providerId="ADAL" clId="{0C9EEC76-02F6-4867-875B-FE17E0D3AA47}" dt="2023-08-15T20:18:18.269" v="66" actId="478"/>
            <ac:spMkLst>
              <pc:docMk/>
              <pc:sldMasterMk cId="523931333" sldId="2147483672"/>
              <pc:sldLayoutMk cId="449445375" sldId="2147483673"/>
              <ac:spMk id="4" creationId="{00000000-0000-0000-0000-000000000000}"/>
            </ac:spMkLst>
          </pc:spChg>
          <pc:spChg chg="del">
            <ac:chgData name="Denilson Andre Pucci" userId="4576fab1-ea80-4bd8-8ccc-85059bc226f7" providerId="ADAL" clId="{0C9EEC76-02F6-4867-875B-FE17E0D3AA47}" dt="2023-08-15T20:18:18.269" v="66" actId="478"/>
            <ac:spMkLst>
              <pc:docMk/>
              <pc:sldMasterMk cId="523931333" sldId="2147483672"/>
              <pc:sldLayoutMk cId="449445375" sldId="2147483673"/>
              <ac:spMk id="5" creationId="{00000000-0000-0000-0000-000000000000}"/>
            </ac:spMkLst>
          </pc:spChg>
          <pc:spChg chg="del">
            <ac:chgData name="Denilson Andre Pucci" userId="4576fab1-ea80-4bd8-8ccc-85059bc226f7" providerId="ADAL" clId="{0C9EEC76-02F6-4867-875B-FE17E0D3AA47}" dt="2023-08-15T20:18:18.269" v="66" actId="478"/>
            <ac:spMkLst>
              <pc:docMk/>
              <pc:sldMasterMk cId="523931333" sldId="2147483672"/>
              <pc:sldLayoutMk cId="449445375" sldId="2147483673"/>
              <ac:spMk id="6" creationId="{00000000-0000-0000-0000-000000000000}"/>
            </ac:spMkLst>
          </pc:spChg>
          <pc:picChg chg="add del mod">
            <ac:chgData name="Denilson Andre Pucci" userId="4576fab1-ea80-4bd8-8ccc-85059bc226f7" providerId="ADAL" clId="{0C9EEC76-02F6-4867-875B-FE17E0D3AA47}" dt="2023-08-15T20:19:10.120" v="74"/>
            <ac:picMkLst>
              <pc:docMk/>
              <pc:sldMasterMk cId="523931333" sldId="2147483672"/>
              <pc:sldLayoutMk cId="449445375" sldId="2147483673"/>
              <ac:picMk id="8" creationId="{6869DB6F-C0FD-C99D-FB26-EBF3C5CF1A0C}"/>
            </ac:picMkLst>
          </pc:picChg>
        </pc:sldLayoutChg>
        <pc:sldLayoutChg chg="del">
          <pc:chgData name="Denilson Andre Pucci" userId="4576fab1-ea80-4bd8-8ccc-85059bc226f7" providerId="ADAL" clId="{0C9EEC76-02F6-4867-875B-FE17E0D3AA47}" dt="2023-08-15T20:18:16.185" v="57" actId="2696"/>
          <pc:sldLayoutMkLst>
            <pc:docMk/>
            <pc:sldMasterMk cId="523931333" sldId="2147483672"/>
            <pc:sldLayoutMk cId="3111802394" sldId="2147483674"/>
          </pc:sldLayoutMkLst>
        </pc:sldLayoutChg>
        <pc:sldLayoutChg chg="del">
          <pc:chgData name="Denilson Andre Pucci" userId="4576fab1-ea80-4bd8-8ccc-85059bc226f7" providerId="ADAL" clId="{0C9EEC76-02F6-4867-875B-FE17E0D3AA47}" dt="2023-08-15T20:18:16.202" v="58" actId="2696"/>
          <pc:sldLayoutMkLst>
            <pc:docMk/>
            <pc:sldMasterMk cId="523931333" sldId="2147483672"/>
            <pc:sldLayoutMk cId="1004652235" sldId="2147483675"/>
          </pc:sldLayoutMkLst>
        </pc:sldLayoutChg>
        <pc:sldLayoutChg chg="del">
          <pc:chgData name="Denilson Andre Pucci" userId="4576fab1-ea80-4bd8-8ccc-85059bc226f7" providerId="ADAL" clId="{0C9EEC76-02F6-4867-875B-FE17E0D3AA47}" dt="2023-08-15T20:18:16.202" v="59" actId="2696"/>
          <pc:sldLayoutMkLst>
            <pc:docMk/>
            <pc:sldMasterMk cId="523931333" sldId="2147483672"/>
            <pc:sldLayoutMk cId="3113453671" sldId="2147483676"/>
          </pc:sldLayoutMkLst>
        </pc:sldLayoutChg>
        <pc:sldLayoutChg chg="del">
          <pc:chgData name="Denilson Andre Pucci" userId="4576fab1-ea80-4bd8-8ccc-85059bc226f7" providerId="ADAL" clId="{0C9EEC76-02F6-4867-875B-FE17E0D3AA47}" dt="2023-08-15T20:18:16.202" v="60" actId="2696"/>
          <pc:sldLayoutMkLst>
            <pc:docMk/>
            <pc:sldMasterMk cId="523931333" sldId="2147483672"/>
            <pc:sldLayoutMk cId="3689974996" sldId="2147483677"/>
          </pc:sldLayoutMkLst>
        </pc:sldLayoutChg>
        <pc:sldLayoutChg chg="del">
          <pc:chgData name="Denilson Andre Pucci" userId="4576fab1-ea80-4bd8-8ccc-85059bc226f7" providerId="ADAL" clId="{0C9EEC76-02F6-4867-875B-FE17E0D3AA47}" dt="2023-08-15T20:18:16.202" v="61" actId="2696"/>
          <pc:sldLayoutMkLst>
            <pc:docMk/>
            <pc:sldMasterMk cId="523931333" sldId="2147483672"/>
            <pc:sldLayoutMk cId="53043834" sldId="2147483678"/>
          </pc:sldLayoutMkLst>
        </pc:sldLayoutChg>
        <pc:sldLayoutChg chg="del">
          <pc:chgData name="Denilson Andre Pucci" userId="4576fab1-ea80-4bd8-8ccc-85059bc226f7" providerId="ADAL" clId="{0C9EEC76-02F6-4867-875B-FE17E0D3AA47}" dt="2023-08-15T20:18:16.202" v="62" actId="2696"/>
          <pc:sldLayoutMkLst>
            <pc:docMk/>
            <pc:sldMasterMk cId="523931333" sldId="2147483672"/>
            <pc:sldLayoutMk cId="1753655090" sldId="2147483679"/>
          </pc:sldLayoutMkLst>
        </pc:sldLayoutChg>
        <pc:sldLayoutChg chg="del">
          <pc:chgData name="Denilson Andre Pucci" userId="4576fab1-ea80-4bd8-8ccc-85059bc226f7" providerId="ADAL" clId="{0C9EEC76-02F6-4867-875B-FE17E0D3AA47}" dt="2023-08-15T20:18:16.202" v="63" actId="2696"/>
          <pc:sldLayoutMkLst>
            <pc:docMk/>
            <pc:sldMasterMk cId="523931333" sldId="2147483672"/>
            <pc:sldLayoutMk cId="474292059" sldId="2147483680"/>
          </pc:sldLayoutMkLst>
        </pc:sldLayoutChg>
        <pc:sldLayoutChg chg="del">
          <pc:chgData name="Denilson Andre Pucci" userId="4576fab1-ea80-4bd8-8ccc-85059bc226f7" providerId="ADAL" clId="{0C9EEC76-02F6-4867-875B-FE17E0D3AA47}" dt="2023-08-15T20:18:16.202" v="64" actId="2696"/>
          <pc:sldLayoutMkLst>
            <pc:docMk/>
            <pc:sldMasterMk cId="523931333" sldId="2147483672"/>
            <pc:sldLayoutMk cId="696427451" sldId="2147483681"/>
          </pc:sldLayoutMkLst>
        </pc:sldLayoutChg>
        <pc:sldLayoutChg chg="del">
          <pc:chgData name="Denilson Andre Pucci" userId="4576fab1-ea80-4bd8-8ccc-85059bc226f7" providerId="ADAL" clId="{0C9EEC76-02F6-4867-875B-FE17E0D3AA47}" dt="2023-08-15T20:18:16.217" v="65" actId="2696"/>
          <pc:sldLayoutMkLst>
            <pc:docMk/>
            <pc:sldMasterMk cId="523931333" sldId="2147483672"/>
            <pc:sldLayoutMk cId="2647002941" sldId="2147483682"/>
          </pc:sldLayoutMkLst>
        </pc:sldLayoutChg>
        <pc:sldLayoutChg chg="del">
          <pc:chgData name="Denilson Andre Pucci" userId="4576fab1-ea80-4bd8-8ccc-85059bc226f7" providerId="ADAL" clId="{0C9EEC76-02F6-4867-875B-FE17E0D3AA47}" dt="2023-08-15T20:18:16.185" v="56" actId="2696"/>
          <pc:sldLayoutMkLst>
            <pc:docMk/>
            <pc:sldMasterMk cId="523931333" sldId="2147483672"/>
            <pc:sldLayoutMk cId="1799510258" sldId="2147483683"/>
          </pc:sldLayoutMkLst>
        </pc:sldLayoutChg>
      </pc:sldMasterChg>
    </pc:docChg>
  </pc:docChgLst>
  <pc:docChgLst>
    <pc:chgData name="Eduardo Calvetti" userId="4db20f64-5f2b-4084-a56e-7a34a0b5f0c8" providerId="ADAL" clId="{0E470B97-717E-4188-87DF-A80FD79FD5A4}"/>
    <pc:docChg chg="custSel modSld">
      <pc:chgData name="Eduardo Calvetti" userId="4db20f64-5f2b-4084-a56e-7a34a0b5f0c8" providerId="ADAL" clId="{0E470B97-717E-4188-87DF-A80FD79FD5A4}" dt="2023-08-07T20:46:22.290" v="6" actId="1076"/>
      <pc:docMkLst>
        <pc:docMk/>
      </pc:docMkLst>
      <pc:sldChg chg="addSp delSp modSp mod">
        <pc:chgData name="Eduardo Calvetti" userId="4db20f64-5f2b-4084-a56e-7a34a0b5f0c8" providerId="ADAL" clId="{0E470B97-717E-4188-87DF-A80FD79FD5A4}" dt="2023-08-07T20:46:22.290" v="6" actId="1076"/>
        <pc:sldMkLst>
          <pc:docMk/>
          <pc:sldMk cId="248562884" sldId="256"/>
        </pc:sldMkLst>
        <pc:spChg chg="mod">
          <ac:chgData name="Eduardo Calvetti" userId="4db20f64-5f2b-4084-a56e-7a34a0b5f0c8" providerId="ADAL" clId="{0E470B97-717E-4188-87DF-A80FD79FD5A4}" dt="2023-08-07T20:46:22.290" v="6" actId="1076"/>
          <ac:spMkLst>
            <pc:docMk/>
            <pc:sldMk cId="248562884" sldId="256"/>
            <ac:spMk id="8" creationId="{BDB1A4C6-3F5F-C3E9-2F50-5DB18844F316}"/>
          </ac:spMkLst>
        </pc:spChg>
        <pc:spChg chg="mod">
          <ac:chgData name="Eduardo Calvetti" userId="4db20f64-5f2b-4084-a56e-7a34a0b5f0c8" providerId="ADAL" clId="{0E470B97-717E-4188-87DF-A80FD79FD5A4}" dt="2023-08-07T20:46:22.290" v="6" actId="1076"/>
          <ac:spMkLst>
            <pc:docMk/>
            <pc:sldMk cId="248562884" sldId="256"/>
            <ac:spMk id="9" creationId="{4AD17D33-7C68-DFE3-E2A5-859675F963C6}"/>
          </ac:spMkLst>
        </pc:spChg>
        <pc:picChg chg="add mod ord">
          <ac:chgData name="Eduardo Calvetti" userId="4db20f64-5f2b-4084-a56e-7a34a0b5f0c8" providerId="ADAL" clId="{0E470B97-717E-4188-87DF-A80FD79FD5A4}" dt="2023-08-07T20:46:17.555" v="5" actId="167"/>
          <ac:picMkLst>
            <pc:docMk/>
            <pc:sldMk cId="248562884" sldId="256"/>
            <ac:picMk id="3" creationId="{393129BF-A2B1-B3D9-8AFD-39FF200299CC}"/>
          </ac:picMkLst>
        </pc:picChg>
        <pc:picChg chg="del mod">
          <ac:chgData name="Eduardo Calvetti" userId="4db20f64-5f2b-4084-a56e-7a34a0b5f0c8" providerId="ADAL" clId="{0E470B97-717E-4188-87DF-A80FD79FD5A4}" dt="2023-08-07T20:45:11.713" v="1" actId="478"/>
          <ac:picMkLst>
            <pc:docMk/>
            <pc:sldMk cId="248562884" sldId="256"/>
            <ac:picMk id="7" creationId="{E800E078-D77D-E96A-C6FF-4504C09EE38E}"/>
          </ac:picMkLst>
        </pc:picChg>
      </pc:sldChg>
    </pc:docChg>
  </pc:docChgLst>
  <pc:docChgLst>
    <pc:chgData name="Eduardo Calvetti" userId="4db20f64-5f2b-4084-a56e-7a34a0b5f0c8" providerId="ADAL" clId="{4B6BB61D-638C-41D9-83FC-1052718E31E1}"/>
    <pc:docChg chg="custSel modSld">
      <pc:chgData name="Eduardo Calvetti" userId="4db20f64-5f2b-4084-a56e-7a34a0b5f0c8" providerId="ADAL" clId="{4B6BB61D-638C-41D9-83FC-1052718E31E1}" dt="2023-08-14T17:06:39.023" v="28" actId="1076"/>
      <pc:docMkLst>
        <pc:docMk/>
      </pc:docMkLst>
      <pc:sldChg chg="delSp modSp mod">
        <pc:chgData name="Eduardo Calvetti" userId="4db20f64-5f2b-4084-a56e-7a34a0b5f0c8" providerId="ADAL" clId="{4B6BB61D-638C-41D9-83FC-1052718E31E1}" dt="2023-08-14T17:06:39.023" v="28" actId="1076"/>
        <pc:sldMkLst>
          <pc:docMk/>
          <pc:sldMk cId="248562884" sldId="256"/>
        </pc:sldMkLst>
        <pc:spChg chg="mod">
          <ac:chgData name="Eduardo Calvetti" userId="4db20f64-5f2b-4084-a56e-7a34a0b5f0c8" providerId="ADAL" clId="{4B6BB61D-638C-41D9-83FC-1052718E31E1}" dt="2023-08-14T17:06:39.023" v="28" actId="1076"/>
          <ac:spMkLst>
            <pc:docMk/>
            <pc:sldMk cId="248562884" sldId="256"/>
            <ac:spMk id="8" creationId="{BDB1A4C6-3F5F-C3E9-2F50-5DB18844F316}"/>
          </ac:spMkLst>
        </pc:spChg>
        <pc:spChg chg="del">
          <ac:chgData name="Eduardo Calvetti" userId="4db20f64-5f2b-4084-a56e-7a34a0b5f0c8" providerId="ADAL" clId="{4B6BB61D-638C-41D9-83FC-1052718E31E1}" dt="2023-08-14T17:06:19.167" v="0" actId="478"/>
          <ac:spMkLst>
            <pc:docMk/>
            <pc:sldMk cId="248562884" sldId="256"/>
            <ac:spMk id="9" creationId="{4AD17D33-7C68-DFE3-E2A5-859675F963C6}"/>
          </ac:spMkLst>
        </pc:spChg>
        <pc:picChg chg="mod">
          <ac:chgData name="Eduardo Calvetti" userId="4db20f64-5f2b-4084-a56e-7a34a0b5f0c8" providerId="ADAL" clId="{4B6BB61D-638C-41D9-83FC-1052718E31E1}" dt="2023-08-14T17:06:35.279" v="27" actId="34135"/>
          <ac:picMkLst>
            <pc:docMk/>
            <pc:sldMk cId="248562884" sldId="256"/>
            <ac:picMk id="3" creationId="{393129BF-A2B1-B3D9-8AFD-39FF200299C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9445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31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93129BF-A2B1-B3D9-8AFD-39FF200299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287000" cy="14744699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BDB1A4C6-3F5F-C3E9-2F50-5DB18844F316}"/>
              </a:ext>
            </a:extLst>
          </p:cNvPr>
          <p:cNvSpPr txBox="1"/>
          <p:nvPr/>
        </p:nvSpPr>
        <p:spPr>
          <a:xfrm>
            <a:off x="3483634" y="13557706"/>
            <a:ext cx="28467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200" dirty="0"/>
              <a:t>Espaço para a marca</a:t>
            </a:r>
            <a:br>
              <a:rPr lang="pt-BR" sz="2200" dirty="0"/>
            </a:br>
            <a:r>
              <a:rPr lang="pt-BR" sz="2200" dirty="0"/>
              <a:t>do seu sindicato</a:t>
            </a:r>
          </a:p>
        </p:txBody>
      </p:sp>
    </p:spTree>
    <p:extLst>
      <p:ext uri="{BB962C8B-B14F-4D97-AF65-F5344CB8AC3E}">
        <p14:creationId xmlns:p14="http://schemas.microsoft.com/office/powerpoint/2010/main" val="24856288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3BE376836B73044B07CCDE3526B2391" ma:contentTypeVersion="14" ma:contentTypeDescription="Crie um novo documento." ma:contentTypeScope="" ma:versionID="b110fe83b90d355b5fd10552ba2365ae">
  <xsd:schema xmlns:xsd="http://www.w3.org/2001/XMLSchema" xmlns:xs="http://www.w3.org/2001/XMLSchema" xmlns:p="http://schemas.microsoft.com/office/2006/metadata/properties" xmlns:ns2="09644849-26e9-4da7-a8e5-a40617a44d00" xmlns:ns3="1ca3a96b-b23d-4c07-a046-fd4d14ce6620" xmlns:ns4="ce6c6f1b-569f-4b0a-8217-d2c5c7f2840d" targetNamespace="http://schemas.microsoft.com/office/2006/metadata/properties" ma:root="true" ma:fieldsID="9c33a965f03c02fa66a07889555d0489" ns2:_="" ns3:_="" ns4:_="">
    <xsd:import namespace="09644849-26e9-4da7-a8e5-a40617a44d00"/>
    <xsd:import namespace="1ca3a96b-b23d-4c07-a046-fd4d14ce6620"/>
    <xsd:import namespace="ce6c6f1b-569f-4b0a-8217-d2c5c7f284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4:SharedWithUsers" minOccurs="0"/>
                <xsd:element ref="ns4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644849-26e9-4da7-a8e5-a40617a44d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2" nillable="true" ma:taxonomy="true" ma:internalName="lcf76f155ced4ddcb4097134ff3c332f" ma:taxonomyFieldName="MediaServiceImageTags" ma:displayName="Marcações de imagem" ma:readOnly="false" ma:fieldId="{5cf76f15-5ced-4ddc-b409-7134ff3c332f}" ma:taxonomyMulti="true" ma:sspId="184c8c62-af11-4a97-95e1-881613c396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a3a96b-b23d-4c07-a046-fd4d14ce6620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24087e13-3810-4327-a1c6-c89397ea4ec0}" ma:internalName="TaxCatchAll" ma:showField="CatchAllData" ma:web="1ca3a96b-b23d-4c07-a046-fd4d14ce662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6c6f1b-569f-4b0a-8217-d2c5c7f2840d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ca3a96b-b23d-4c07-a046-fd4d14ce6620" xsi:nil="true"/>
    <lcf76f155ced4ddcb4097134ff3c332f xmlns="09644849-26e9-4da7-a8e5-a40617a44d0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41A85D1-9607-48B9-8529-9CBC5E580D0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9644849-26e9-4da7-a8e5-a40617a44d00"/>
    <ds:schemaRef ds:uri="1ca3a96b-b23d-4c07-a046-fd4d14ce6620"/>
    <ds:schemaRef ds:uri="ce6c6f1b-569f-4b0a-8217-d2c5c7f2840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1A88F62-A053-45F6-A767-ED4A31D34D5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12AEF8A-3E98-486C-BA41-5FD7BB5B9D83}">
  <ds:schemaRefs>
    <ds:schemaRef ds:uri="http://schemas.microsoft.com/office/2006/metadata/properties"/>
    <ds:schemaRef ds:uri="http://schemas.microsoft.com/office/infopath/2007/PartnerControls"/>
    <ds:schemaRef ds:uri="1ca3a96b-b23d-4c07-a046-fd4d14ce6620"/>
    <ds:schemaRef ds:uri="09644849-26e9-4da7-a8e5-a40617a44d0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21</TotalTime>
  <Words>8</Words>
  <Application>Microsoft Office PowerPoint</Application>
  <PresentationFormat>Personalizar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Eduardo Calvetti</dc:creator>
  <cp:lastModifiedBy>Denilson Andre Pucci</cp:lastModifiedBy>
  <cp:revision>1</cp:revision>
  <dcterms:created xsi:type="dcterms:W3CDTF">2023-08-07T18:29:39Z</dcterms:created>
  <dcterms:modified xsi:type="dcterms:W3CDTF">2023-08-15T20:21:43Z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0x01010033BE376836B73044B07CCDE3526B2391</vt:lpwstr>
  </property>
  <property fmtid="{D5CDD505-2E9C-101B-9397-08002B2CF9AE}" pid="3" name="MediaServiceImageTags">
    <vt:lpwstr/>
  </property>
</Properties>
</file>